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61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71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67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18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49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51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30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869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78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37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70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0E2A5-8D33-43A6-8037-CC1EED3F35C8}" type="datetimeFigureOut">
              <a:rPr lang="it-IT" smtClean="0"/>
              <a:t>27/11/2013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A374A-8B7A-42BD-962B-546940C337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60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49152"/>
            <a:ext cx="9144000" cy="55815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Applicazione della legge dichiarata illegittima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66120" y="3575222"/>
            <a:ext cx="201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Rapporti giuridici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2784389" y="1944130"/>
            <a:ext cx="238897" cy="36493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204519" y="2018270"/>
            <a:ext cx="5239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«aperti» o «pendenti» = ancora deducibili davanti a un giudice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04519" y="4349579"/>
            <a:ext cx="4687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«chiusi» o «definitivi» = non più deducibili</a:t>
            </a:r>
          </a:p>
          <a:p>
            <a:r>
              <a:rPr lang="it-IT" dirty="0" smtClean="0"/>
              <a:t>a causa di…</a:t>
            </a:r>
            <a:endParaRPr lang="it-IT" dirty="0"/>
          </a:p>
        </p:txBody>
      </p:sp>
      <p:sp>
        <p:nvSpPr>
          <p:cNvPr id="8" name="Parentesi graffa aperta 7"/>
          <p:cNvSpPr/>
          <p:nvPr/>
        </p:nvSpPr>
        <p:spPr>
          <a:xfrm>
            <a:off x="7438768" y="3476368"/>
            <a:ext cx="247135" cy="223245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7825946" y="3853931"/>
            <a:ext cx="2405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Decadenza</a:t>
            </a:r>
          </a:p>
          <a:p>
            <a:r>
              <a:rPr lang="it-IT" dirty="0" smtClean="0"/>
              <a:t>Prescrizione</a:t>
            </a:r>
          </a:p>
          <a:p>
            <a:r>
              <a:rPr lang="it-IT" dirty="0" smtClean="0"/>
              <a:t>Rinuncia</a:t>
            </a:r>
          </a:p>
          <a:p>
            <a:r>
              <a:rPr lang="it-IT" dirty="0" smtClean="0"/>
              <a:t>Giudicato</a:t>
            </a:r>
          </a:p>
          <a:p>
            <a:r>
              <a:rPr lang="it-IT" dirty="0" smtClean="0"/>
              <a:t>….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4810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Applicazione della legge dichiarata illegittima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Applicazione della legge dichiarata illegittima</dc:title>
  <dc:creator>RBIN</dc:creator>
  <cp:lastModifiedBy>RBIN</cp:lastModifiedBy>
  <cp:revision>1</cp:revision>
  <dcterms:created xsi:type="dcterms:W3CDTF">2013-11-27T11:15:19Z</dcterms:created>
  <dcterms:modified xsi:type="dcterms:W3CDTF">2013-11-27T11:15:41Z</dcterms:modified>
</cp:coreProperties>
</file>